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5" r:id="rId2"/>
    <p:sldId id="264" r:id="rId3"/>
    <p:sldId id="256" r:id="rId4"/>
    <p:sldId id="271" r:id="rId5"/>
    <p:sldId id="257" r:id="rId6"/>
    <p:sldId id="267" r:id="rId7"/>
    <p:sldId id="268" r:id="rId8"/>
    <p:sldId id="269" r:id="rId9"/>
    <p:sldId id="270" r:id="rId10"/>
    <p:sldId id="25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7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“Project Title”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A496F-637D-634A-9944-3872E76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1CE800-A212-431E-B131-2EA932B2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1A747589-BFCF-2D43-A007-F349DC48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5" y="2572307"/>
            <a:ext cx="8090529" cy="171338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D532FF-1B44-EA4A-A1AE-5633CFFDA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36885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5324E0-43A1-F643-9715-571E2F557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3" y="286604"/>
            <a:ext cx="7476414" cy="4393884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" y="5112428"/>
            <a:ext cx="8266375" cy="12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83746CF5-22CE-6D46-9B6B-E8E015318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63" y="4989443"/>
            <a:ext cx="3784873" cy="15563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00" y="109913"/>
            <a:ext cx="3567000" cy="46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3" y="417443"/>
            <a:ext cx="7130474" cy="4581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A4439-E2D2-B94E-874C-FA9AE4F38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5331653"/>
            <a:ext cx="8488017" cy="8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2" y="954673"/>
            <a:ext cx="8465655" cy="49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1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D2C91EA-9689-7749-BC37-4D55CCCAA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6" y="547955"/>
            <a:ext cx="6222646" cy="5762089"/>
          </a:xfrm>
        </p:spPr>
      </p:pic>
    </p:spTree>
    <p:extLst>
      <p:ext uri="{BB962C8B-B14F-4D97-AF65-F5344CB8AC3E}">
        <p14:creationId xmlns:p14="http://schemas.microsoft.com/office/powerpoint/2010/main" val="3727984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166</TotalTime>
  <Words>54</Words>
  <Application>Microsoft Macintosh PowerPoint</Application>
  <PresentationFormat>On-screen Show (4:3)</PresentationFormat>
  <Paragraphs>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“Project Title”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Juan Galindo</cp:lastModifiedBy>
  <cp:revision>13</cp:revision>
  <dcterms:created xsi:type="dcterms:W3CDTF">2020-06-23T20:41:25Z</dcterms:created>
  <dcterms:modified xsi:type="dcterms:W3CDTF">2020-06-25T02:42:34Z</dcterms:modified>
</cp:coreProperties>
</file>